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F72A12-5978-4224-AE02-88FEF8450196}" v="13" dt="2026-03-18T20:57:43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na Leonova" userId="3c05c78df966641b" providerId="LiveId" clId="{75C84806-53E6-4188-8328-9423A0E990C6}"/>
    <pc:docChg chg="undo redo custSel addSld modSld">
      <pc:chgData name="Antonina Leonova" userId="3c05c78df966641b" providerId="LiveId" clId="{75C84806-53E6-4188-8328-9423A0E990C6}" dt="2026-03-18T21:06:48.370" v="319" actId="404"/>
      <pc:docMkLst>
        <pc:docMk/>
      </pc:docMkLst>
      <pc:sldChg chg="addSp delSp modSp new mod setBg modClrScheme chgLayout">
        <pc:chgData name="Antonina Leonova" userId="3c05c78df966641b" providerId="LiveId" clId="{75C84806-53E6-4188-8328-9423A0E990C6}" dt="2026-03-18T21:06:24.918" v="312" actId="403"/>
        <pc:sldMkLst>
          <pc:docMk/>
          <pc:sldMk cId="2075046325" sldId="256"/>
        </pc:sldMkLst>
        <pc:spChg chg="del">
          <ac:chgData name="Antonina Leonova" userId="3c05c78df966641b" providerId="LiveId" clId="{75C84806-53E6-4188-8328-9423A0E990C6}" dt="2026-03-18T20:30:42.767" v="1" actId="700"/>
          <ac:spMkLst>
            <pc:docMk/>
            <pc:sldMk cId="2075046325" sldId="256"/>
            <ac:spMk id="2" creationId="{CDFEF51E-E4F3-03A4-B983-BAA99D0ED90D}"/>
          </ac:spMkLst>
        </pc:spChg>
        <pc:spChg chg="del">
          <ac:chgData name="Antonina Leonova" userId="3c05c78df966641b" providerId="LiveId" clId="{75C84806-53E6-4188-8328-9423A0E990C6}" dt="2026-03-18T20:30:42.767" v="1" actId="700"/>
          <ac:spMkLst>
            <pc:docMk/>
            <pc:sldMk cId="2075046325" sldId="256"/>
            <ac:spMk id="3" creationId="{9AC420B9-5FFB-0D2C-5AA3-CD5127444A70}"/>
          </ac:spMkLst>
        </pc:spChg>
        <pc:spChg chg="add mod ord">
          <ac:chgData name="Antonina Leonova" userId="3c05c78df966641b" providerId="LiveId" clId="{75C84806-53E6-4188-8328-9423A0E990C6}" dt="2026-03-18T21:06:05.958" v="308" actId="1076"/>
          <ac:spMkLst>
            <pc:docMk/>
            <pc:sldMk cId="2075046325" sldId="256"/>
            <ac:spMk id="8" creationId="{CBDFD010-9A72-ED2B-5725-B397A4DB14F5}"/>
          </ac:spMkLst>
        </pc:spChg>
        <pc:spChg chg="add mod ord">
          <ac:chgData name="Antonina Leonova" userId="3c05c78df966641b" providerId="LiveId" clId="{75C84806-53E6-4188-8328-9423A0E990C6}" dt="2026-03-18T21:06:24.918" v="312" actId="403"/>
          <ac:spMkLst>
            <pc:docMk/>
            <pc:sldMk cId="2075046325" sldId="256"/>
            <ac:spMk id="9" creationId="{0AB27CBF-EBC5-A8FE-75F1-E2A7E50DD2EE}"/>
          </ac:spMkLst>
        </pc:spChg>
        <pc:spChg chg="add del">
          <ac:chgData name="Antonina Leonova" userId="3c05c78df966641b" providerId="LiveId" clId="{75C84806-53E6-4188-8328-9423A0E990C6}" dt="2026-03-18T20:45:27.487" v="111" actId="26606"/>
          <ac:spMkLst>
            <pc:docMk/>
            <pc:sldMk cId="2075046325" sldId="256"/>
            <ac:spMk id="14" creationId="{E81BF4F6-F2CF-4984-9D14-D6966D92F99F}"/>
          </ac:spMkLst>
        </pc:spChg>
        <pc:spChg chg="add del">
          <ac:chgData name="Antonina Leonova" userId="3c05c78df966641b" providerId="LiveId" clId="{75C84806-53E6-4188-8328-9423A0E990C6}" dt="2026-03-18T20:45:21.221" v="106" actId="26606"/>
          <ac:spMkLst>
            <pc:docMk/>
            <pc:sldMk cId="2075046325" sldId="256"/>
            <ac:spMk id="1031" creationId="{649C91A9-84E7-4BF0-9026-62F01380D853}"/>
          </ac:spMkLst>
        </pc:spChg>
        <pc:spChg chg="add del">
          <ac:chgData name="Antonina Leonova" userId="3c05c78df966641b" providerId="LiveId" clId="{75C84806-53E6-4188-8328-9423A0E990C6}" dt="2026-03-18T20:45:21.221" v="106" actId="26606"/>
          <ac:spMkLst>
            <pc:docMk/>
            <pc:sldMk cId="2075046325" sldId="256"/>
            <ac:spMk id="1033" creationId="{9B47378D-AD27-45D0-8C1C-5B1098DCC068}"/>
          </ac:spMkLst>
        </pc:spChg>
        <pc:spChg chg="add del">
          <ac:chgData name="Antonina Leonova" userId="3c05c78df966641b" providerId="LiveId" clId="{75C84806-53E6-4188-8328-9423A0E990C6}" dt="2026-03-18T20:45:22.887" v="108" actId="26606"/>
          <ac:spMkLst>
            <pc:docMk/>
            <pc:sldMk cId="2075046325" sldId="256"/>
            <ac:spMk id="1035" creationId="{0007FE00-9498-4706-B255-6437B0252C02}"/>
          </ac:spMkLst>
        </pc:spChg>
        <pc:spChg chg="add del">
          <ac:chgData name="Antonina Leonova" userId="3c05c78df966641b" providerId="LiveId" clId="{75C84806-53E6-4188-8328-9423A0E990C6}" dt="2026-03-18T20:45:22.887" v="108" actId="26606"/>
          <ac:spMkLst>
            <pc:docMk/>
            <pc:sldMk cId="2075046325" sldId="256"/>
            <ac:spMk id="1036" creationId="{2EB492CD-616E-47F8-933B-5E2D952A0593}"/>
          </ac:spMkLst>
        </pc:spChg>
        <pc:spChg chg="add del">
          <ac:chgData name="Antonina Leonova" userId="3c05c78df966641b" providerId="LiveId" clId="{75C84806-53E6-4188-8328-9423A0E990C6}" dt="2026-03-18T20:45:22.887" v="108" actId="26606"/>
          <ac:spMkLst>
            <pc:docMk/>
            <pc:sldMk cId="2075046325" sldId="256"/>
            <ac:spMk id="1037" creationId="{59383CF9-23B5-4335-9B21-1791C4CF1C75}"/>
          </ac:spMkLst>
        </pc:spChg>
        <pc:spChg chg="add del">
          <ac:chgData name="Antonina Leonova" userId="3c05c78df966641b" providerId="LiveId" clId="{75C84806-53E6-4188-8328-9423A0E990C6}" dt="2026-03-18T20:45:27.481" v="110" actId="26606"/>
          <ac:spMkLst>
            <pc:docMk/>
            <pc:sldMk cId="2075046325" sldId="256"/>
            <ac:spMk id="1039" creationId="{1382A32C-5B0C-4B1C-A074-76C6DBCC9F87}"/>
          </ac:spMkLst>
        </pc:spChg>
        <pc:spChg chg="add del">
          <ac:chgData name="Antonina Leonova" userId="3c05c78df966641b" providerId="LiveId" clId="{75C84806-53E6-4188-8328-9423A0E990C6}" dt="2026-03-18T20:45:27.481" v="110" actId="26606"/>
          <ac:spMkLst>
            <pc:docMk/>
            <pc:sldMk cId="2075046325" sldId="256"/>
            <ac:spMk id="1040" creationId="{6EFC920F-B85A-4068-BD93-41064EDE93D3}"/>
          </ac:spMkLst>
        </pc:spChg>
        <pc:spChg chg="add del">
          <ac:chgData name="Antonina Leonova" userId="3c05c78df966641b" providerId="LiveId" clId="{75C84806-53E6-4188-8328-9423A0E990C6}" dt="2026-03-18T20:45:27.481" v="110" actId="26606"/>
          <ac:spMkLst>
            <pc:docMk/>
            <pc:sldMk cId="2075046325" sldId="256"/>
            <ac:spMk id="1043" creationId="{CBC4F608-B4B8-48C3-9572-C0F061B1CD99}"/>
          </ac:spMkLst>
        </pc:spChg>
        <pc:spChg chg="add del">
          <ac:chgData name="Antonina Leonova" userId="3c05c78df966641b" providerId="LiveId" clId="{75C84806-53E6-4188-8328-9423A0E990C6}" dt="2026-03-18T20:46:13.134" v="121" actId="26606"/>
          <ac:spMkLst>
            <pc:docMk/>
            <pc:sldMk cId="2075046325" sldId="256"/>
            <ac:spMk id="1045" creationId="{E81BF4F6-F2CF-4984-9D14-D6966D92F99F}"/>
          </ac:spMkLst>
        </pc:spChg>
        <pc:spChg chg="add del">
          <ac:chgData name="Antonina Leonova" userId="3c05c78df966641b" providerId="LiveId" clId="{75C84806-53E6-4188-8328-9423A0E990C6}" dt="2026-03-18T20:47:12.771" v="140" actId="26606"/>
          <ac:spMkLst>
            <pc:docMk/>
            <pc:sldMk cId="2075046325" sldId="256"/>
            <ac:spMk id="1050" creationId="{9F7D5CDA-D291-4307-BF55-1381FED29634}"/>
          </ac:spMkLst>
        </pc:spChg>
        <pc:spChg chg="add del">
          <ac:chgData name="Antonina Leonova" userId="3c05c78df966641b" providerId="LiveId" clId="{75C84806-53E6-4188-8328-9423A0E990C6}" dt="2026-03-18T20:47:12.771" v="140" actId="26606"/>
          <ac:spMkLst>
            <pc:docMk/>
            <pc:sldMk cId="2075046325" sldId="256"/>
            <ac:spMk id="1052" creationId="{59B296B9-C5A5-4E4F-9B60-C907B5F1466C}"/>
          </ac:spMkLst>
        </pc:spChg>
        <pc:spChg chg="add del">
          <ac:chgData name="Antonina Leonova" userId="3c05c78df966641b" providerId="LiveId" clId="{75C84806-53E6-4188-8328-9423A0E990C6}" dt="2026-03-18T20:47:12.771" v="140" actId="26606"/>
          <ac:spMkLst>
            <pc:docMk/>
            <pc:sldMk cId="2075046325" sldId="256"/>
            <ac:spMk id="1054" creationId="{D0300FD3-5AF1-6305-15FA-9078072672E2}"/>
          </ac:spMkLst>
        </pc:spChg>
        <pc:spChg chg="add del">
          <ac:chgData name="Antonina Leonova" userId="3c05c78df966641b" providerId="LiveId" clId="{75C84806-53E6-4188-8328-9423A0E990C6}" dt="2026-03-18T20:49:00.230" v="158" actId="26606"/>
          <ac:spMkLst>
            <pc:docMk/>
            <pc:sldMk cId="2075046325" sldId="256"/>
            <ac:spMk id="1059" creationId="{C4285719-470E-454C-AF62-8323075F1F5B}"/>
          </ac:spMkLst>
        </pc:spChg>
        <pc:spChg chg="add del">
          <ac:chgData name="Antonina Leonova" userId="3c05c78df966641b" providerId="LiveId" clId="{75C84806-53E6-4188-8328-9423A0E990C6}" dt="2026-03-18T20:49:00.230" v="158" actId="26606"/>
          <ac:spMkLst>
            <pc:docMk/>
            <pc:sldMk cId="2075046325" sldId="256"/>
            <ac:spMk id="1061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0:49:00.230" v="158" actId="26606"/>
          <ac:spMkLst>
            <pc:docMk/>
            <pc:sldMk cId="2075046325" sldId="256"/>
            <ac:spMk id="1063" creationId="{4300840D-0A0B-4512-BACA-B439D5B9C57C}"/>
          </ac:spMkLst>
        </pc:spChg>
        <pc:spChg chg="add del">
          <ac:chgData name="Antonina Leonova" userId="3c05c78df966641b" providerId="LiveId" clId="{75C84806-53E6-4188-8328-9423A0E990C6}" dt="2026-03-18T20:49:00.230" v="158" actId="26606"/>
          <ac:spMkLst>
            <pc:docMk/>
            <pc:sldMk cId="2075046325" sldId="256"/>
            <ac:spMk id="1065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0:49:00.230" v="158" actId="26606"/>
          <ac:spMkLst>
            <pc:docMk/>
            <pc:sldMk cId="2075046325" sldId="256"/>
            <ac:spMk id="1067" creationId="{38FAA1A1-D861-433F-88FA-1E9D6FD31D11}"/>
          </ac:spMkLst>
        </pc:spChg>
        <pc:spChg chg="add del">
          <ac:chgData name="Antonina Leonova" userId="3c05c78df966641b" providerId="LiveId" clId="{75C84806-53E6-4188-8328-9423A0E990C6}" dt="2026-03-18T20:49:00.230" v="158" actId="26606"/>
          <ac:spMkLst>
            <pc:docMk/>
            <pc:sldMk cId="2075046325" sldId="256"/>
            <ac:spMk id="1069" creationId="{8D71EDA1-87BF-4D5D-AB79-F346FD19278A}"/>
          </ac:spMkLst>
        </pc:spChg>
        <pc:spChg chg="add del">
          <ac:chgData name="Antonina Leonova" userId="3c05c78df966641b" providerId="LiveId" clId="{75C84806-53E6-4188-8328-9423A0E990C6}" dt="2026-03-18T20:49:00.219" v="157" actId="26606"/>
          <ac:spMkLst>
            <pc:docMk/>
            <pc:sldMk cId="2075046325" sldId="256"/>
            <ac:spMk id="1074" creationId="{743AA782-23D1-4521-8CAD-47662984AA08}"/>
          </ac:spMkLst>
        </pc:spChg>
        <pc:spChg chg="add del">
          <ac:chgData name="Antonina Leonova" userId="3c05c78df966641b" providerId="LiveId" clId="{75C84806-53E6-4188-8328-9423A0E990C6}" dt="2026-03-18T20:49:00.219" v="157" actId="26606"/>
          <ac:spMkLst>
            <pc:docMk/>
            <pc:sldMk cId="2075046325" sldId="256"/>
            <ac:spMk id="1076" creationId="{71877DBC-BB60-40F0-AC93-2ACDBAAE60CE}"/>
          </ac:spMkLst>
        </pc:spChg>
        <pc:spChg chg="add del">
          <ac:chgData name="Antonina Leonova" userId="3c05c78df966641b" providerId="LiveId" clId="{75C84806-53E6-4188-8328-9423A0E990C6}" dt="2026-03-18T20:49:44.637" v="167" actId="26606"/>
          <ac:spMkLst>
            <pc:docMk/>
            <pc:sldMk cId="2075046325" sldId="256"/>
            <ac:spMk id="1078" creationId="{45D37F4E-DDB4-456B-97E0-9937730A039F}"/>
          </ac:spMkLst>
        </pc:spChg>
        <pc:spChg chg="add del">
          <ac:chgData name="Antonina Leonova" userId="3c05c78df966641b" providerId="LiveId" clId="{75C84806-53E6-4188-8328-9423A0E990C6}" dt="2026-03-18T20:49:44.637" v="167" actId="26606"/>
          <ac:spMkLst>
            <pc:docMk/>
            <pc:sldMk cId="2075046325" sldId="256"/>
            <ac:spMk id="1079" creationId="{B2DD41CD-8F47-4F56-AD12-4E2FF7696987}"/>
          </ac:spMkLst>
        </pc:spChg>
        <pc:spChg chg="add del">
          <ac:chgData name="Antonina Leonova" userId="3c05c78df966641b" providerId="LiveId" clId="{75C84806-53E6-4188-8328-9423A0E990C6}" dt="2026-03-18T20:51:18.900" v="188" actId="26606"/>
          <ac:spMkLst>
            <pc:docMk/>
            <pc:sldMk cId="2075046325" sldId="256"/>
            <ac:spMk id="1084" creationId="{C4285719-470E-454C-AF62-8323075F1F5B}"/>
          </ac:spMkLst>
        </pc:spChg>
        <pc:spChg chg="add del">
          <ac:chgData name="Antonina Leonova" userId="3c05c78df966641b" providerId="LiveId" clId="{75C84806-53E6-4188-8328-9423A0E990C6}" dt="2026-03-18T20:51:18.900" v="188" actId="26606"/>
          <ac:spMkLst>
            <pc:docMk/>
            <pc:sldMk cId="2075046325" sldId="256"/>
            <ac:spMk id="1086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0:51:18.900" v="188" actId="26606"/>
          <ac:spMkLst>
            <pc:docMk/>
            <pc:sldMk cId="2075046325" sldId="256"/>
            <ac:spMk id="1088" creationId="{4300840D-0A0B-4512-BACA-B439D5B9C57C}"/>
          </ac:spMkLst>
        </pc:spChg>
        <pc:spChg chg="add del">
          <ac:chgData name="Antonina Leonova" userId="3c05c78df966641b" providerId="LiveId" clId="{75C84806-53E6-4188-8328-9423A0E990C6}" dt="2026-03-18T20:51:18.900" v="188" actId="26606"/>
          <ac:spMkLst>
            <pc:docMk/>
            <pc:sldMk cId="2075046325" sldId="256"/>
            <ac:spMk id="1090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0:51:18.900" v="188" actId="26606"/>
          <ac:spMkLst>
            <pc:docMk/>
            <pc:sldMk cId="2075046325" sldId="256"/>
            <ac:spMk id="1092" creationId="{38FAA1A1-D861-433F-88FA-1E9D6FD31D11}"/>
          </ac:spMkLst>
        </pc:spChg>
        <pc:spChg chg="add del">
          <ac:chgData name="Antonina Leonova" userId="3c05c78df966641b" providerId="LiveId" clId="{75C84806-53E6-4188-8328-9423A0E990C6}" dt="2026-03-18T20:51:18.900" v="188" actId="26606"/>
          <ac:spMkLst>
            <pc:docMk/>
            <pc:sldMk cId="2075046325" sldId="256"/>
            <ac:spMk id="1094" creationId="{8D71EDA1-87BF-4D5D-AB79-F346FD19278A}"/>
          </ac:spMkLst>
        </pc:spChg>
        <pc:spChg chg="add del">
          <ac:chgData name="Antonina Leonova" userId="3c05c78df966641b" providerId="LiveId" clId="{75C84806-53E6-4188-8328-9423A0E990C6}" dt="2026-03-18T21:01:01.210" v="266" actId="26606"/>
          <ac:spMkLst>
            <pc:docMk/>
            <pc:sldMk cId="2075046325" sldId="256"/>
            <ac:spMk id="1099" creationId="{743AA782-23D1-4521-8CAD-47662984AA08}"/>
          </ac:spMkLst>
        </pc:spChg>
        <pc:spChg chg="add del">
          <ac:chgData name="Antonina Leonova" userId="3c05c78df966641b" providerId="LiveId" clId="{75C84806-53E6-4188-8328-9423A0E990C6}" dt="2026-03-18T21:01:01.210" v="266" actId="26606"/>
          <ac:spMkLst>
            <pc:docMk/>
            <pc:sldMk cId="2075046325" sldId="256"/>
            <ac:spMk id="1101" creationId="{71877DBC-BB60-40F0-AC93-2ACDBAAE60CE}"/>
          </ac:spMkLst>
        </pc:spChg>
        <pc:spChg chg="add del">
          <ac:chgData name="Antonina Leonova" userId="3c05c78df966641b" providerId="LiveId" clId="{75C84806-53E6-4188-8328-9423A0E990C6}" dt="2026-03-18T21:01:19.658" v="268" actId="26606"/>
          <ac:spMkLst>
            <pc:docMk/>
            <pc:sldMk cId="2075046325" sldId="256"/>
            <ac:spMk id="1106" creationId="{C4285719-470E-454C-AF62-8323075F1F5B}"/>
          </ac:spMkLst>
        </pc:spChg>
        <pc:spChg chg="add">
          <ac:chgData name="Antonina Leonova" userId="3c05c78df966641b" providerId="LiveId" clId="{75C84806-53E6-4188-8328-9423A0E990C6}" dt="2026-03-18T21:01:01.210" v="266" actId="26606"/>
          <ac:spMkLst>
            <pc:docMk/>
            <pc:sldMk cId="2075046325" sldId="256"/>
            <ac:spMk id="1108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1:01:19.658" v="268" actId="26606"/>
          <ac:spMkLst>
            <pc:docMk/>
            <pc:sldMk cId="2075046325" sldId="256"/>
            <ac:spMk id="1110" creationId="{4300840D-0A0B-4512-BACA-B439D5B9C57C}"/>
          </ac:spMkLst>
        </pc:spChg>
        <pc:spChg chg="add">
          <ac:chgData name="Antonina Leonova" userId="3c05c78df966641b" providerId="LiveId" clId="{75C84806-53E6-4188-8328-9423A0E990C6}" dt="2026-03-18T21:01:01.210" v="266" actId="26606"/>
          <ac:spMkLst>
            <pc:docMk/>
            <pc:sldMk cId="2075046325" sldId="256"/>
            <ac:spMk id="1112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1:01:19.658" v="268" actId="26606"/>
          <ac:spMkLst>
            <pc:docMk/>
            <pc:sldMk cId="2075046325" sldId="256"/>
            <ac:spMk id="1114" creationId="{38FAA1A1-D861-433F-88FA-1E9D6FD31D11}"/>
          </ac:spMkLst>
        </pc:spChg>
        <pc:spChg chg="add del">
          <ac:chgData name="Antonina Leonova" userId="3c05c78df966641b" providerId="LiveId" clId="{75C84806-53E6-4188-8328-9423A0E990C6}" dt="2026-03-18T21:01:19.658" v="268" actId="26606"/>
          <ac:spMkLst>
            <pc:docMk/>
            <pc:sldMk cId="2075046325" sldId="256"/>
            <ac:spMk id="1116" creationId="{8D71EDA1-87BF-4D5D-AB79-F346FD19278A}"/>
          </ac:spMkLst>
        </pc:spChg>
        <pc:spChg chg="add del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21" creationId="{2E17E911-875F-4DE5-8699-99D9F1805A5D}"/>
          </ac:spMkLst>
        </pc:spChg>
        <pc:spChg chg="add del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23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25" creationId="{4300840D-0A0B-4512-BACA-B439D5B9C57C}"/>
          </ac:spMkLst>
        </pc:spChg>
        <pc:spChg chg="add del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27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29" creationId="{38FAA1A1-D861-433F-88FA-1E9D6FD31D11}"/>
          </ac:spMkLst>
        </pc:spChg>
        <pc:spChg chg="add del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31" creationId="{8D71EDA1-87BF-4D5D-AB79-F346FD19278A}"/>
          </ac:spMkLst>
        </pc:spChg>
        <pc:spChg chg="add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36" creationId="{B210AC1D-4063-4C6E-9528-FA9C4C0C18E6}"/>
          </ac:spMkLst>
        </pc:spChg>
        <pc:spChg chg="add">
          <ac:chgData name="Antonina Leonova" userId="3c05c78df966641b" providerId="LiveId" clId="{75C84806-53E6-4188-8328-9423A0E990C6}" dt="2026-03-18T21:02:42.572" v="284" actId="26606"/>
          <ac:spMkLst>
            <pc:docMk/>
            <pc:sldMk cId="2075046325" sldId="256"/>
            <ac:spMk id="1138" creationId="{02F8C595-E68C-4306-AED8-DC7826A0A506}"/>
          </ac:spMkLst>
        </pc:spChg>
        <pc:grpChg chg="add del">
          <ac:chgData name="Antonina Leonova" userId="3c05c78df966641b" providerId="LiveId" clId="{75C84806-53E6-4188-8328-9423A0E990C6}" dt="2026-03-18T20:45:27.481" v="110" actId="26606"/>
          <ac:grpSpMkLst>
            <pc:docMk/>
            <pc:sldMk cId="2075046325" sldId="256"/>
            <ac:grpSpMk id="1041" creationId="{1C559108-BBAE-426C-8564-051D2BA6DDC8}"/>
          </ac:grpSpMkLst>
        </pc:grpChg>
        <pc:picChg chg="add del mod">
          <ac:chgData name="Antonina Leonova" userId="3c05c78df966641b" providerId="LiveId" clId="{75C84806-53E6-4188-8328-9423A0E990C6}" dt="2026-03-18T20:31:29.199" v="3" actId="478"/>
          <ac:picMkLst>
            <pc:docMk/>
            <pc:sldMk cId="2075046325" sldId="256"/>
            <ac:picMk id="5" creationId="{D06C894C-9143-F959-4191-C6BC52FD3E8C}"/>
          </ac:picMkLst>
        </pc:picChg>
        <pc:picChg chg="add del mod ord">
          <ac:chgData name="Antonina Leonova" userId="3c05c78df966641b" providerId="LiveId" clId="{75C84806-53E6-4188-8328-9423A0E990C6}" dt="2026-03-18T20:45:11.884" v="104" actId="478"/>
          <ac:picMkLst>
            <pc:docMk/>
            <pc:sldMk cId="2075046325" sldId="256"/>
            <ac:picMk id="7" creationId="{9C37A587-908A-806D-3686-B0DFB6F7A363}"/>
          </ac:picMkLst>
        </pc:picChg>
        <pc:picChg chg="add mod">
          <ac:chgData name="Antonina Leonova" userId="3c05c78df966641b" providerId="LiveId" clId="{75C84806-53E6-4188-8328-9423A0E990C6}" dt="2026-03-18T20:46:13.134" v="121" actId="26606"/>
          <ac:picMkLst>
            <pc:docMk/>
            <pc:sldMk cId="2075046325" sldId="256"/>
            <ac:picMk id="1026" creationId="{4F6F80A6-66A5-BFDA-3D72-10AEB4BC4CF1}"/>
          </ac:picMkLst>
        </pc:picChg>
      </pc:sldChg>
      <pc:sldChg chg="addSp delSp modSp add mod setBg">
        <pc:chgData name="Antonina Leonova" userId="3c05c78df966641b" providerId="LiveId" clId="{75C84806-53E6-4188-8328-9423A0E990C6}" dt="2026-03-18T21:06:48.370" v="319" actId="404"/>
        <pc:sldMkLst>
          <pc:docMk/>
          <pc:sldMk cId="2779230944" sldId="257"/>
        </pc:sldMkLst>
        <pc:spChg chg="mod ord">
          <ac:chgData name="Antonina Leonova" userId="3c05c78df966641b" providerId="LiveId" clId="{75C84806-53E6-4188-8328-9423A0E990C6}" dt="2026-03-18T21:05:42.571" v="302" actId="207"/>
          <ac:spMkLst>
            <pc:docMk/>
            <pc:sldMk cId="2779230944" sldId="257"/>
            <ac:spMk id="8" creationId="{163FE0D6-50D8-B47C-E6E2-2EEE4E8C691C}"/>
          </ac:spMkLst>
        </pc:spChg>
        <pc:spChg chg="mod ord">
          <ac:chgData name="Antonina Leonova" userId="3c05c78df966641b" providerId="LiveId" clId="{75C84806-53E6-4188-8328-9423A0E990C6}" dt="2026-03-18T21:06:48.370" v="319" actId="404"/>
          <ac:spMkLst>
            <pc:docMk/>
            <pc:sldMk cId="2779230944" sldId="257"/>
            <ac:spMk id="9" creationId="{FB066612-EF52-7838-FCF3-59F03933DF20}"/>
          </ac:spMkLst>
        </pc:spChg>
        <pc:spChg chg="add del">
          <ac:chgData name="Antonina Leonova" userId="3c05c78df966641b" providerId="LiveId" clId="{75C84806-53E6-4188-8328-9423A0E990C6}" dt="2026-03-18T20:45:32.981" v="112" actId="26606"/>
          <ac:spMkLst>
            <pc:docMk/>
            <pc:sldMk cId="2779230944" sldId="257"/>
            <ac:spMk id="14" creationId="{E81BF4F6-F2CF-4984-9D14-D6966D92F99F}"/>
          </ac:spMkLst>
        </pc:spChg>
        <pc:spChg chg="add del">
          <ac:chgData name="Antonina Leonova" userId="3c05c78df966641b" providerId="LiveId" clId="{75C84806-53E6-4188-8328-9423A0E990C6}" dt="2026-03-18T20:45:42.858" v="113" actId="26606"/>
          <ac:spMkLst>
            <pc:docMk/>
            <pc:sldMk cId="2779230944" sldId="257"/>
            <ac:spMk id="19" creationId="{E81BF4F6-F2CF-4984-9D14-D6966D92F99F}"/>
          </ac:spMkLst>
        </pc:spChg>
        <pc:spChg chg="add del">
          <ac:chgData name="Antonina Leonova" userId="3c05c78df966641b" providerId="LiveId" clId="{75C84806-53E6-4188-8328-9423A0E990C6}" dt="2026-03-18T20:47:26.444" v="141" actId="26606"/>
          <ac:spMkLst>
            <pc:docMk/>
            <pc:sldMk cId="2779230944" sldId="257"/>
            <ac:spMk id="24" creationId="{9F7D5CDA-D291-4307-BF55-1381FED29634}"/>
          </ac:spMkLst>
        </pc:spChg>
        <pc:spChg chg="add del">
          <ac:chgData name="Antonina Leonova" userId="3c05c78df966641b" providerId="LiveId" clId="{75C84806-53E6-4188-8328-9423A0E990C6}" dt="2026-03-18T20:47:26.444" v="141" actId="26606"/>
          <ac:spMkLst>
            <pc:docMk/>
            <pc:sldMk cId="2779230944" sldId="257"/>
            <ac:spMk id="26" creationId="{59B296B9-C5A5-4E4F-9B60-C907B5F1466C}"/>
          </ac:spMkLst>
        </pc:spChg>
        <pc:spChg chg="add del">
          <ac:chgData name="Antonina Leonova" userId="3c05c78df966641b" providerId="LiveId" clId="{75C84806-53E6-4188-8328-9423A0E990C6}" dt="2026-03-18T20:47:26.444" v="141" actId="26606"/>
          <ac:spMkLst>
            <pc:docMk/>
            <pc:sldMk cId="2779230944" sldId="257"/>
            <ac:spMk id="28" creationId="{D0300FD3-5AF1-6305-15FA-9078072672E2}"/>
          </ac:spMkLst>
        </pc:spChg>
        <pc:spChg chg="add del">
          <ac:chgData name="Antonina Leonova" userId="3c05c78df966641b" providerId="LiveId" clId="{75C84806-53E6-4188-8328-9423A0E990C6}" dt="2026-03-18T20:48:50.309" v="155" actId="26606"/>
          <ac:spMkLst>
            <pc:docMk/>
            <pc:sldMk cId="2779230944" sldId="257"/>
            <ac:spMk id="33" creationId="{2E17E911-875F-4DE5-8699-99D9F1805A5D}"/>
          </ac:spMkLst>
        </pc:spChg>
        <pc:spChg chg="add del">
          <ac:chgData name="Antonina Leonova" userId="3c05c78df966641b" providerId="LiveId" clId="{75C84806-53E6-4188-8328-9423A0E990C6}" dt="2026-03-18T20:48:50.309" v="155" actId="26606"/>
          <ac:spMkLst>
            <pc:docMk/>
            <pc:sldMk cId="2779230944" sldId="257"/>
            <ac:spMk id="35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0:48:50.309" v="155" actId="26606"/>
          <ac:spMkLst>
            <pc:docMk/>
            <pc:sldMk cId="2779230944" sldId="257"/>
            <ac:spMk id="37" creationId="{4300840D-0A0B-4512-BACA-B439D5B9C57C}"/>
          </ac:spMkLst>
        </pc:spChg>
        <pc:spChg chg="add del">
          <ac:chgData name="Antonina Leonova" userId="3c05c78df966641b" providerId="LiveId" clId="{75C84806-53E6-4188-8328-9423A0E990C6}" dt="2026-03-18T20:48:50.309" v="155" actId="26606"/>
          <ac:spMkLst>
            <pc:docMk/>
            <pc:sldMk cId="2779230944" sldId="257"/>
            <ac:spMk id="39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0:48:50.309" v="155" actId="26606"/>
          <ac:spMkLst>
            <pc:docMk/>
            <pc:sldMk cId="2779230944" sldId="257"/>
            <ac:spMk id="41" creationId="{38FAA1A1-D861-433F-88FA-1E9D6FD31D11}"/>
          </ac:spMkLst>
        </pc:spChg>
        <pc:spChg chg="del">
          <ac:chgData name="Antonina Leonova" userId="3c05c78df966641b" providerId="LiveId" clId="{75C84806-53E6-4188-8328-9423A0E990C6}" dt="2026-03-18T20:48:50.309" v="155" actId="26606"/>
          <ac:spMkLst>
            <pc:docMk/>
            <pc:sldMk cId="2779230944" sldId="257"/>
            <ac:spMk id="43" creationId="{8D71EDA1-87BF-4D5D-AB79-F346FD19278A}"/>
          </ac:spMkLst>
        </pc:spChg>
        <pc:spChg chg="add del">
          <ac:chgData name="Antonina Leonova" userId="3c05c78df966641b" providerId="LiveId" clId="{75C84806-53E6-4188-8328-9423A0E990C6}" dt="2026-03-18T20:49:38.314" v="166" actId="26606"/>
          <ac:spMkLst>
            <pc:docMk/>
            <pc:sldMk cId="2779230944" sldId="257"/>
            <ac:spMk id="48" creationId="{45D37F4E-DDB4-456B-97E0-9937730A039F}"/>
          </ac:spMkLst>
        </pc:spChg>
        <pc:spChg chg="add del">
          <ac:chgData name="Antonina Leonova" userId="3c05c78df966641b" providerId="LiveId" clId="{75C84806-53E6-4188-8328-9423A0E990C6}" dt="2026-03-18T20:49:38.314" v="166" actId="26606"/>
          <ac:spMkLst>
            <pc:docMk/>
            <pc:sldMk cId="2779230944" sldId="257"/>
            <ac:spMk id="50" creationId="{B2DD41CD-8F47-4F56-AD12-4E2FF7696987}"/>
          </ac:spMkLst>
        </pc:spChg>
        <pc:spChg chg="add del">
          <ac:chgData name="Antonina Leonova" userId="3c05c78df966641b" providerId="LiveId" clId="{75C84806-53E6-4188-8328-9423A0E990C6}" dt="2026-03-18T20:50:53.338" v="180" actId="26606"/>
          <ac:spMkLst>
            <pc:docMk/>
            <pc:sldMk cId="2779230944" sldId="257"/>
            <ac:spMk id="55" creationId="{C4285719-470E-454C-AF62-8323075F1F5B}"/>
          </ac:spMkLst>
        </pc:spChg>
        <pc:spChg chg="add del">
          <ac:chgData name="Antonina Leonova" userId="3c05c78df966641b" providerId="LiveId" clId="{75C84806-53E6-4188-8328-9423A0E990C6}" dt="2026-03-18T20:50:53.338" v="180" actId="26606"/>
          <ac:spMkLst>
            <pc:docMk/>
            <pc:sldMk cId="2779230944" sldId="257"/>
            <ac:spMk id="57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0:50:53.338" v="180" actId="26606"/>
          <ac:spMkLst>
            <pc:docMk/>
            <pc:sldMk cId="2779230944" sldId="257"/>
            <ac:spMk id="59" creationId="{4300840D-0A0B-4512-BACA-B439D5B9C57C}"/>
          </ac:spMkLst>
        </pc:spChg>
        <pc:spChg chg="add del">
          <ac:chgData name="Antonina Leonova" userId="3c05c78df966641b" providerId="LiveId" clId="{75C84806-53E6-4188-8328-9423A0E990C6}" dt="2026-03-18T20:50:53.338" v="180" actId="26606"/>
          <ac:spMkLst>
            <pc:docMk/>
            <pc:sldMk cId="2779230944" sldId="257"/>
            <ac:spMk id="61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0:50:53.338" v="180" actId="26606"/>
          <ac:spMkLst>
            <pc:docMk/>
            <pc:sldMk cId="2779230944" sldId="257"/>
            <ac:spMk id="63" creationId="{38FAA1A1-D861-433F-88FA-1E9D6FD31D11}"/>
          </ac:spMkLst>
        </pc:spChg>
        <pc:spChg chg="add del">
          <ac:chgData name="Antonina Leonova" userId="3c05c78df966641b" providerId="LiveId" clId="{75C84806-53E6-4188-8328-9423A0E990C6}" dt="2026-03-18T20:50:53.338" v="180" actId="26606"/>
          <ac:spMkLst>
            <pc:docMk/>
            <pc:sldMk cId="2779230944" sldId="257"/>
            <ac:spMk id="65" creationId="{8D71EDA1-87BF-4D5D-AB79-F346FD19278A}"/>
          </ac:spMkLst>
        </pc:spChg>
        <pc:spChg chg="add del">
          <ac:chgData name="Antonina Leonova" userId="3c05c78df966641b" providerId="LiveId" clId="{75C84806-53E6-4188-8328-9423A0E990C6}" dt="2026-03-18T21:01:11.486" v="267" actId="26606"/>
          <ac:spMkLst>
            <pc:docMk/>
            <pc:sldMk cId="2779230944" sldId="257"/>
            <ac:spMk id="70" creationId="{743AA782-23D1-4521-8CAD-47662984AA08}"/>
          </ac:spMkLst>
        </pc:spChg>
        <pc:spChg chg="add del">
          <ac:chgData name="Antonina Leonova" userId="3c05c78df966641b" providerId="LiveId" clId="{75C84806-53E6-4188-8328-9423A0E990C6}" dt="2026-03-18T21:01:11.486" v="267" actId="26606"/>
          <ac:spMkLst>
            <pc:docMk/>
            <pc:sldMk cId="2779230944" sldId="257"/>
            <ac:spMk id="72" creationId="{71877DBC-BB60-40F0-AC93-2ACDBAAE60CE}"/>
          </ac:spMkLst>
        </pc:spChg>
        <pc:spChg chg="add del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77" creationId="{2E17E911-875F-4DE5-8699-99D9F1805A5D}"/>
          </ac:spMkLst>
        </pc:spChg>
        <pc:spChg chg="add del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79" creationId="{CD9FE4EF-C4D8-49A0-B2FF-81D8DB7D8A24}"/>
          </ac:spMkLst>
        </pc:spChg>
        <pc:spChg chg="add del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81" creationId="{4300840D-0A0B-4512-BACA-B439D5B9C57C}"/>
          </ac:spMkLst>
        </pc:spChg>
        <pc:spChg chg="add del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83" creationId="{D2B78728-A580-49A7-84F9-6EF6F583ADE0}"/>
          </ac:spMkLst>
        </pc:spChg>
        <pc:spChg chg="add del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85" creationId="{38FAA1A1-D861-433F-88FA-1E9D6FD31D11}"/>
          </ac:spMkLst>
        </pc:spChg>
        <pc:spChg chg="add del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87" creationId="{8D71EDA1-87BF-4D5D-AB79-F346FD19278A}"/>
          </ac:spMkLst>
        </pc:spChg>
        <pc:spChg chg="add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92" creationId="{3ECBE1F1-D69B-4AFA-ABD5-8E41720EF6DE}"/>
          </ac:spMkLst>
        </pc:spChg>
        <pc:spChg chg="add">
          <ac:chgData name="Antonina Leonova" userId="3c05c78df966641b" providerId="LiveId" clId="{75C84806-53E6-4188-8328-9423A0E990C6}" dt="2026-03-18T21:02:09.523" v="274" actId="26606"/>
          <ac:spMkLst>
            <pc:docMk/>
            <pc:sldMk cId="2779230944" sldId="257"/>
            <ac:spMk id="94" creationId="{603A6265-E10C-4B85-9C20-E75FCAF9CC63}"/>
          </ac:spMkLst>
        </pc:spChg>
        <pc:picChg chg="add del mod">
          <ac:chgData name="Antonina Leonova" userId="3c05c78df966641b" providerId="LiveId" clId="{75C84806-53E6-4188-8328-9423A0E990C6}" dt="2026-03-18T20:47:57.039" v="144" actId="478"/>
          <ac:picMkLst>
            <pc:docMk/>
            <pc:sldMk cId="2779230944" sldId="257"/>
            <ac:picMk id="2" creationId="{B4520AB1-38C3-5D00-BD32-BF5BE1F311F7}"/>
          </ac:picMkLst>
        </pc:picChg>
        <pc:picChg chg="add mod">
          <ac:chgData name="Antonina Leonova" userId="3c05c78df966641b" providerId="LiveId" clId="{75C84806-53E6-4188-8328-9423A0E990C6}" dt="2026-03-18T20:48:05.649" v="145"/>
          <ac:picMkLst>
            <pc:docMk/>
            <pc:sldMk cId="2779230944" sldId="257"/>
            <ac:picMk id="3" creationId="{488662F7-28F2-4BC9-5D1F-AAB385366733}"/>
          </ac:picMkLst>
        </pc:picChg>
        <pc:picChg chg="del mod ord">
          <ac:chgData name="Antonina Leonova" userId="3c05c78df966641b" providerId="LiveId" clId="{75C84806-53E6-4188-8328-9423A0E990C6}" dt="2026-03-18T20:45:07.209" v="103" actId="478"/>
          <ac:picMkLst>
            <pc:docMk/>
            <pc:sldMk cId="2779230944" sldId="257"/>
            <ac:picMk id="7" creationId="{09F47BBD-D80F-E16D-B5B9-2A90C03B3A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A7990-8F2A-B09B-6836-5D81CB939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45087D-752F-D0A0-0A12-853999203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BDC63-0D97-9199-72CA-902412C9F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3EBA9A-9B9F-3247-D720-6C179288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ED4B90-8C1D-72E0-5813-6F088EC0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951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BA49D-5B1A-F8CC-FFB1-FADD8A387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242B78-E915-EDAE-EF73-F33E0C92B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483562-F037-65FD-BAE0-54B4D904A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206714-860D-85E8-9E13-42ECE89D6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174414-07F7-EF47-C0BD-70153A22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1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14F9D-72FD-431F-B9DC-7672BAF4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240553-7431-C0C8-ED07-E40ABB464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09E5A-C457-B5A8-F7DD-DD4C97267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481138-9BA1-CA9A-F188-339E42D7F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8DDF49-90ED-901C-7060-9B4EC738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7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3317A-41DA-282B-7A63-117E8B8B3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B2981C-705B-01E7-5890-0FB9F4A4D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F79FDC-98DB-4DB0-4A20-9BA76DE61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40765D-D6FE-E50C-0DD7-FB7955A0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F01F1E-F050-4EFC-C80E-25928120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046A01-2418-FF11-9C69-2F159FCF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809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7455E-D82E-1EE9-77B7-B608F4EC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9D55B2-F27D-B7C3-4A58-2FFF85FBA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AB2240-7A2E-D932-2EEF-C21705ED2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1DB97F-DB75-C534-444A-90EA88639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5E827F-0574-C30E-D302-5022C247A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DEE37C7-17B7-DB5C-4A23-23149F6AB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69992F-0386-C54A-7F4D-DE38B4E7F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BA49FC-5B56-E7BB-ABB5-1D114779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5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7B11B-0360-DB35-FEAB-1555C979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4F53947-6B32-BEE7-E8B1-131923087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D5C311-A361-8532-C19C-13CC4AFE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AA31D3E-519D-CD85-6A8B-9C21C3716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1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2A29620-155B-EE65-CF08-3EA5262B2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C7B432-A29A-43E4-7EFD-F28C27D01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C52656-A3FA-1F00-6EA4-23348A79B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6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5C503-A832-CE02-0A7A-4A2AA54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705B96-2CCA-780C-594B-FF333B271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A49E2A-E774-AEBF-EBF1-D71DC02BE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DA21CC-ABF2-AFE9-81F6-91C6C604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84CEE9-CB08-39A4-5869-67B3314E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2B0858-FF10-BB68-2D20-778E2F367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66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53F05-724E-B0AC-30EC-62AC72A1A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CC76C2-CF7F-6A86-4CB4-DDD07BB6D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DD36A4-E288-1D71-EDD5-315A54B6D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A877C-F521-5BD1-B4D8-BFEF69A5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49C8C6-7084-C5F3-379B-4D62E55B4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51F3CA-B756-687C-C45B-854136A7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95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B4E2C-79DE-0207-03B9-3D68E30C0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6A88C3-7958-C1F2-DF84-11E36287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2E04C5-03C0-B601-B7C1-E5A856AB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5E21E8-759F-B538-B362-5D8FB9C2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90CDFC-6EA0-ACB0-855B-5011C04F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2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46E5E9-93E0-1168-1C4C-7698989F2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7B2593-AB69-87DB-5BA3-CEEAE715A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E74388-ED6E-B8A1-B3B7-21C77D73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6A61AB-C4DC-9587-8BB0-A804C9639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D5F586-CE23-B600-1508-E0D36CB2F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27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DF3F4-FA34-769D-0492-6C0307B3E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C783E2-A98B-D293-0708-28D430835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84F35-B85D-A599-1EC7-1C2327649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231276-85BE-4CD8-BBC5-F28751515839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F65021-9B5B-F122-C2E0-6361E06C0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82AD7D-0BAB-F6B6-6D4B-113740D011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999D9E-3644-4A7B-9DA4-84856B92F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60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6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38" name="Rectangle 1137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CBDFD010-9A72-ED2B-5725-B397A4DB1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548" y="-2"/>
            <a:ext cx="5348377" cy="1708244"/>
          </a:xfrm>
        </p:spPr>
        <p:txBody>
          <a:bodyPr anchor="ctr">
            <a:normAutofit/>
          </a:bodyPr>
          <a:lstStyle/>
          <a:p>
            <a:r>
              <a:rPr lang="ru-RU" sz="40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режиму дня вместе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F6F80A6-66A5-BFDA-3D72-10AEB4BC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" r="5170"/>
          <a:stretch>
            <a:fillRect/>
          </a:stretch>
        </p:blipFill>
        <p:spPr bwMode="auto">
          <a:xfrm>
            <a:off x="-1" y="-2"/>
            <a:ext cx="609600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0AB27CBF-EBC5-A8FE-75F1-E2A7E50DD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272" y="1319842"/>
            <a:ext cx="4937034" cy="5331124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Шаг 1. Подготовительный этап</a:t>
            </a: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Объясните значимость режима</a:t>
            </a:r>
            <a:r>
              <a:rPr lang="ru-RU" sz="1100" dirty="0"/>
              <a:t> через собственный пример: расскажите о своем распорядке дня, почему важно соблюдать время сна и работы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Продемонстрируйте связь</a:t>
            </a:r>
            <a:r>
              <a:rPr lang="ru-RU" sz="1100" dirty="0"/>
              <a:t> между режимом и повседневной жизнью: </a:t>
            </a:r>
          </a:p>
          <a:p>
            <a:pPr marL="0" indent="0">
              <a:buNone/>
            </a:pPr>
            <a:r>
              <a:rPr lang="ru-RU" sz="1100" dirty="0"/>
              <a:t>как родители готовятся к работе, обедают в определенное время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Шаг 2. Совместное планирование</a:t>
            </a: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Обсудите текущий распорядок</a:t>
            </a:r>
            <a:r>
              <a:rPr lang="ru-RU" sz="1100" dirty="0"/>
              <a:t> ребенка, напомните о существующем режиме в детском саду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Включите пожелания ребенка</a:t>
            </a:r>
            <a:r>
              <a:rPr lang="ru-RU" sz="1100" dirty="0"/>
              <a:t> в планирование: время для игр, прогулок, чтения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Определите основные блоки</a:t>
            </a:r>
            <a:r>
              <a:rPr lang="ru-RU" sz="1100" dirty="0"/>
              <a:t> дня: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Пробуждение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Прием пищи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Посещение детского сада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Прогулки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Дневной сон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Занятия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Возвращение домой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Ужин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100" dirty="0"/>
              <a:t>Отход ко сну</a:t>
            </a:r>
          </a:p>
          <a:p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2075046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D9ADA-6F52-8BD5-2981-C7AC7C9BD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488662F7-28F2-4BC9-5D1F-AAB385366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1" r="10170"/>
          <a:stretch>
            <a:fillRect/>
          </a:stretch>
        </p:blipFill>
        <p:spPr bwMode="auto">
          <a:xfrm>
            <a:off x="-1" y="-2"/>
            <a:ext cx="541019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94" name="Rectangle 93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63FE0D6-50D8-B47C-E6E2-2EEE4E8C6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режиму дня вместе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FB066612-EF52-7838-FCF3-59F03933D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666" y="1841876"/>
            <a:ext cx="5828863" cy="4485373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Шаг 3. Оформление расписания</a:t>
            </a: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Запишите этапы</a:t>
            </a:r>
            <a:r>
              <a:rPr lang="ru-RU" sz="1100" dirty="0"/>
              <a:t> режима на большом листе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Позвольте ребенку</a:t>
            </a:r>
            <a:r>
              <a:rPr lang="ru-RU" sz="1100" dirty="0"/>
              <a:t> участвовать в оформлении расписания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Разместите расписание</a:t>
            </a:r>
            <a:r>
              <a:rPr lang="ru-RU" sz="1100" dirty="0"/>
              <a:t> на видном месте (дверь комнаты, холодильник)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Шаг 4. Организация пространства</a:t>
            </a: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Обеспечьте доступ</a:t>
            </a:r>
            <a:r>
              <a:rPr lang="ru-RU" sz="1100" dirty="0"/>
              <a:t> к часам рядом с расписанием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Создайте условия</a:t>
            </a:r>
            <a:r>
              <a:rPr lang="ru-RU" sz="1100" dirty="0"/>
              <a:t> для самостоятельной ориентации ребенка по режиму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Шаг 5. Внедрение режима</a:t>
            </a:r>
            <a:endParaRPr lang="ru-RU" sz="11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Регулярно сверяйтесь</a:t>
            </a:r>
            <a:r>
              <a:rPr lang="ru-RU" sz="1100" dirty="0"/>
              <a:t> с расписанием при планировании действий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Поддерживайте значимость</a:t>
            </a:r>
            <a:r>
              <a:rPr lang="ru-RU" sz="1100" dirty="0"/>
              <a:t> режима своим отношением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100" b="1" dirty="0"/>
              <a:t>Учитывайте мнение</a:t>
            </a:r>
            <a:r>
              <a:rPr lang="ru-RU" sz="1100" dirty="0"/>
              <a:t> ребенка при возможных корректировках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779230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173</Words>
  <Application>Microsoft Office PowerPoint</Application>
  <PresentationFormat>Широкоэкранный</PresentationFormat>
  <Paragraphs>33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Тема Office</vt:lpstr>
      <vt:lpstr>К режиму дня вместе</vt:lpstr>
      <vt:lpstr>К режиму дня вместе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Antonina Leonova</dc:creator>
  <cp:lastModifiedBy>Antonina Leonova</cp:lastModifiedBy>
  <cp:revision>1</cp:revision>
  <dcterms:created xsi:type="dcterms:W3CDTF">2026-03-18T20:30:30Z</dcterms:created>
  <dcterms:modified xsi:type="dcterms:W3CDTF">2026-03-18T21:06:56Z</dcterms:modified>
</cp:coreProperties>
</file>